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5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7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7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1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1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6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60DD-1798-4750-AD0D-4C2AE40725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93AF-BE97-4FF7-8F1B-E294597A84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0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C0431C4-D1A5-43F9-ADD2-7AD9BAAE1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16986"/>
            <a:ext cx="4968552" cy="447548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endParaRPr lang="en-US" sz="26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700" b="1" dirty="0" smtClean="0">
                <a:solidFill>
                  <a:schemeClr val="bg1"/>
                </a:solidFill>
              </a:rPr>
              <a:t>Justice for People of African Descent in Europe</a:t>
            </a:r>
            <a:endParaRPr lang="en-US" sz="37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800" b="1" dirty="0" err="1">
                <a:solidFill>
                  <a:schemeClr val="bg1"/>
                </a:solidFill>
              </a:rPr>
              <a:t>Momodou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Jallow</a:t>
            </a:r>
            <a:r>
              <a:rPr lang="en-US" sz="2800" b="1" dirty="0">
                <a:solidFill>
                  <a:schemeClr val="bg1"/>
                </a:solidFill>
              </a:rPr>
              <a:t> MP (Sweden)</a:t>
            </a:r>
          </a:p>
          <a:p>
            <a:pPr>
              <a:spcBef>
                <a:spcPts val="0"/>
              </a:spcBef>
              <a:defRPr/>
            </a:pPr>
            <a:endParaRPr lang="en-US" sz="26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 Pan African Movement for Justice</a:t>
            </a:r>
          </a:p>
          <a:p>
            <a:pPr>
              <a:spcBef>
                <a:spcPts val="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</a:rPr>
              <a:t>European </a:t>
            </a:r>
            <a:r>
              <a:rPr lang="en-US" sz="2600" b="1" dirty="0">
                <a:solidFill>
                  <a:schemeClr val="bg1"/>
                </a:solidFill>
              </a:rPr>
              <a:t>Network Against Racism (ENAR</a:t>
            </a:r>
            <a:r>
              <a:rPr lang="en-US" sz="2600" b="1" dirty="0" smtClean="0">
                <a:solidFill>
                  <a:schemeClr val="bg1"/>
                </a:solidFill>
              </a:rPr>
              <a:t>)</a:t>
            </a:r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523B40CA-DF66-4099-8D4F-899D8E8BC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14" y="604420"/>
            <a:ext cx="3888432" cy="550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2016224" cy="104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08104" y="6165304"/>
            <a:ext cx="2558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>
                <a:solidFill>
                  <a:schemeClr val="bg1"/>
                </a:solidFill>
              </a:rPr>
              <a:t>http://www.enar-eu.org/</a:t>
            </a:r>
          </a:p>
        </p:txBody>
      </p:sp>
    </p:spTree>
    <p:extLst>
      <p:ext uri="{BB962C8B-B14F-4D97-AF65-F5344CB8AC3E}">
        <p14:creationId xmlns:p14="http://schemas.microsoft.com/office/powerpoint/2010/main" val="40201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2CB78C-4EBF-4BE9-AA10-6502FDAB50A5}"/>
</file>

<file path=customXml/itemProps2.xml><?xml version="1.0" encoding="utf-8"?>
<ds:datastoreItem xmlns:ds="http://schemas.openxmlformats.org/officeDocument/2006/customXml" ds:itemID="{D21BB6EC-6A96-41B8-85D6-F45548723822}"/>
</file>

<file path=customXml/itemProps3.xml><?xml version="1.0" encoding="utf-8"?>
<ds:datastoreItem xmlns:ds="http://schemas.openxmlformats.org/officeDocument/2006/customXml" ds:itemID="{5E2DF247-75D0-4CEE-81F8-5E8FD7F9C4CA}"/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Ojeaku Nwabuzo</dc:creator>
  <cp:lastModifiedBy>Tun Thandar</cp:lastModifiedBy>
  <cp:revision>29</cp:revision>
  <cp:lastPrinted>2016-12-07T10:16:18Z</cp:lastPrinted>
  <dcterms:created xsi:type="dcterms:W3CDTF">2016-11-03T13:06:46Z</dcterms:created>
  <dcterms:modified xsi:type="dcterms:W3CDTF">2017-11-21T13:54:11Z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